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2" r:id="rId2"/>
    <p:sldId id="279" r:id="rId3"/>
    <p:sldId id="280" r:id="rId4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FF"/>
    <a:srgbClr val="FF3399"/>
    <a:srgbClr val="FF0066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2CA08A-A44F-4600-9C18-C576A0B85EB7}" v="10" dt="2026-01-16T02:14:35.9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8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F2553-D62A-4E86-87C3-5CA8DF3561AC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6AFAB-0FC0-4235-B0C6-22DF5A192DDF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154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17051-E456-4312-A6D9-806335FDD40A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89E8D-EA2E-4F8C-8709-A070A9246F2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8013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A8C18-B155-43E5-B109-8F63797D9F37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17475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239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1746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447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1311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667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830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8682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4574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837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87316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0136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F45D9-D1AB-44F5-86FE-73BEC11E089F}" type="datetimeFigureOut">
              <a:rPr kumimoji="1" lang="ja-JP" altLang="en-US" smtClean="0"/>
              <a:pPr/>
              <a:t>2026/2/6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094C2-EB41-4D5A-B9C2-3CEE12D8C24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6479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7328" y="836712"/>
            <a:ext cx="1728192" cy="135421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altLang="ja-JP" sz="200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BEST PRODUCTS </a:t>
            </a:r>
          </a:p>
          <a:p>
            <a:pPr algn="ctr"/>
            <a:r>
              <a:rPr lang="en-US" altLang="ja-JP" sz="200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OF THE YEAR</a:t>
            </a:r>
            <a:endParaRPr lang="ja-JP" altLang="en-US" sz="20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0377055" y="4835236"/>
            <a:ext cx="1814945" cy="2022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6" name="Picture 2" descr="\\jptsfs01\SCP\ｸﾘｴｲﾃｨﾌﾞ共有\横関\長岡→横関さんへ\excellentdesignaward-jpg\designaward-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1978" y="3318255"/>
            <a:ext cx="2227574" cy="3213585"/>
          </a:xfrm>
          <a:prstGeom prst="rect">
            <a:avLst/>
          </a:prstGeom>
          <a:noFill/>
        </p:spPr>
      </p:pic>
      <p:sp>
        <p:nvSpPr>
          <p:cNvPr id="2" name="テキスト ボックス 1"/>
          <p:cNvSpPr txBox="1"/>
          <p:nvPr/>
        </p:nvSpPr>
        <p:spPr>
          <a:xfrm>
            <a:off x="3827831" y="3877278"/>
            <a:ext cx="472597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2025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商品化コンテスト概要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4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ja-JP" altLang="en-US" sz="4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79596" y="2394925"/>
            <a:ext cx="114190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BEST</a:t>
            </a:r>
            <a:r>
              <a:rPr kumimoji="1" lang="ja-JP" altLang="en-US" sz="5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PRODUCTS</a:t>
            </a:r>
            <a:r>
              <a:rPr lang="ja-JP" altLang="en-US" sz="5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OF</a:t>
            </a:r>
            <a:r>
              <a:rPr kumimoji="1" lang="ja-JP" altLang="en-US" sz="5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</a:t>
            </a:r>
            <a:r>
              <a:rPr lang="ja-JP" altLang="en-US" sz="5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YEAR</a:t>
            </a:r>
            <a:endParaRPr kumimoji="1" lang="ja-JP" altLang="en-US" sz="5400" b="1" dirty="0">
              <a:solidFill>
                <a:srgbClr val="FF33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D928DFA-CD1B-4F20-B414-793FE0461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8840" y="705714"/>
            <a:ext cx="4800600" cy="1409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49168" y="274074"/>
            <a:ext cx="121879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優れた商品を開発した</a:t>
            </a:r>
            <a:r>
              <a:rPr kumimoji="1" lang="ja-JP" altLang="en-US" sz="5400" b="1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企画担当者</a:t>
            </a:r>
            <a:r>
              <a:rPr kumimoji="1" lang="ja-JP" altLang="en-US" sz="4000" b="1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を表彰いたします。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80547" y="1315529"/>
            <a:ext cx="958307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「よい商品」 「よい企画」 </a:t>
            </a:r>
            <a:r>
              <a:rPr lang="ja-JP" altLang="en-US" sz="2800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「よいデザイン」を募集。</a:t>
            </a:r>
            <a:endParaRPr lang="en-US" altLang="ja-JP" sz="2800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売上の</a:t>
            </a:r>
            <a:r>
              <a:rPr kumimoji="1" lang="ja-JP" altLang="en-US" sz="280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大小に</a:t>
            </a:r>
            <a:r>
              <a:rPr lang="ja-JP" altLang="en-US" sz="280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かかわらず</a:t>
            </a:r>
            <a:r>
              <a:rPr kumimoji="1" lang="ja-JP" altLang="en-US" sz="280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ブランド</a:t>
            </a:r>
            <a:r>
              <a:rPr kumimoji="1" lang="ja-JP" altLang="en-US" sz="2800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価値向上・マーケットに強い影響を</a:t>
            </a:r>
            <a:endParaRPr kumimoji="1" lang="en-US" altLang="ja-JP" sz="2800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与えた企画</a:t>
            </a:r>
            <a:r>
              <a:rPr lang="ja-JP" altLang="en-US" sz="2800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sz="2800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対して表彰させていただきます。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66205" y="2937819"/>
            <a:ext cx="110562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 実施概要＞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対象商品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　その間に発売された商品が対象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エントリー期間：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日（火）まで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エントリー方法：エントリーシートに情報記載の上、担当営業まで送信ください。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各社　エントリーは、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点までとさせていただきます。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ページ目のシートのみ、送付ください。）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表彰：　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名様に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Best</a:t>
            </a:r>
            <a:r>
              <a:rPr kumimoji="1"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Products</a:t>
            </a:r>
            <a:r>
              <a:rPr kumimoji="1"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of the Year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を授与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副賞</a:t>
            </a:r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：　海外研修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旅行を予定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335605" y="5439057"/>
            <a:ext cx="9520790" cy="908864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受賞の発表は</a:t>
            </a:r>
            <a:r>
              <a:rPr kumimoji="1"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kumimoji="1"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年春のビジネスセミナーにて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9120AD2-615E-41BE-832B-1FE64B9EC4CB}"/>
              </a:ext>
            </a:extLst>
          </p:cNvPr>
          <p:cNvSpPr txBox="1"/>
          <p:nvPr/>
        </p:nvSpPr>
        <p:spPr>
          <a:xfrm>
            <a:off x="1649003" y="6381304"/>
            <a:ext cx="1013428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FF6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ビジネスセミナーの</a:t>
            </a:r>
            <a:r>
              <a:rPr lang="ja-JP" altLang="ja-JP" sz="1600" b="1" dirty="0">
                <a:solidFill>
                  <a:srgbClr val="FF6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詳細は、別途ご案内いたします。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6213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9487668" y="37283"/>
            <a:ext cx="1728192" cy="73866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endParaRPr lang="en-US" altLang="ja-JP" sz="2000" dirty="0">
              <a:latin typeface="Aharoni" pitchFamily="2" charset="-79"/>
              <a:cs typeface="Aharoni" pitchFamily="2" charset="-79"/>
            </a:endParaRPr>
          </a:p>
          <a:p>
            <a:r>
              <a:rPr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Aharoni" pitchFamily="2" charset="-79"/>
              </a:rPr>
              <a:t>Entry Sheet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0746" y="180909"/>
            <a:ext cx="8986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2025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年度</a:t>
            </a:r>
            <a:r>
              <a:rPr lang="ja-JP" altLang="en-US" dirty="0">
                <a:solidFill>
                  <a:schemeClr val="bg2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　</a:t>
            </a:r>
            <a:r>
              <a:rPr lang="en-US" altLang="ja-JP" sz="3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Aharoni" pitchFamily="2" charset="-79"/>
              </a:rPr>
              <a:t>BEST PRODUCTS OF THE YEAR</a:t>
            </a:r>
            <a:endParaRPr kumimoji="1" lang="ja-JP" altLang="en-US" sz="36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Aharoni" pitchFamily="2" charset="-79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73377" y="980387"/>
            <a:ext cx="4581427" cy="466626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3592" y="100866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商品画像　</a:t>
            </a:r>
            <a:endParaRPr kumimoji="1" lang="ja-JP" altLang="en-US" sz="8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167460" y="980389"/>
            <a:ext cx="6766874" cy="69758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167460" y="2699365"/>
            <a:ext cx="6766872" cy="209887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5167458" y="4958498"/>
            <a:ext cx="6766875" cy="152714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00799" y="100866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商品名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5167458" y="1822675"/>
            <a:ext cx="6766874" cy="697582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200799" y="183102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貴社名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73377" y="5722068"/>
            <a:ext cx="4581427" cy="763571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03592" y="5785226"/>
            <a:ext cx="1922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PA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監修ナンバー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167458" y="272470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企画意図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200799" y="506188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販売規模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4027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202</Words>
  <Application>Microsoft Office PowerPoint</Application>
  <PresentationFormat>ワイド画面</PresentationFormat>
  <Paragraphs>28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HGS創英角ｺﾞｼｯｸUB</vt:lpstr>
      <vt:lpstr>HG丸ｺﾞｼｯｸM-PRO</vt:lpstr>
      <vt:lpstr>Meiryo UI</vt:lpstr>
      <vt:lpstr>Aharoni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AXIS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Yoshidome, Akiko (SCP)</dc:creator>
  <cp:lastModifiedBy>Saeki, Sumiyo</cp:lastModifiedBy>
  <cp:revision>200</cp:revision>
  <cp:lastPrinted>2018-01-10T03:01:33Z</cp:lastPrinted>
  <dcterms:created xsi:type="dcterms:W3CDTF">2017-02-01T11:07:36Z</dcterms:created>
  <dcterms:modified xsi:type="dcterms:W3CDTF">2026-02-06T03:32:55Z</dcterms:modified>
</cp:coreProperties>
</file>